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12192000" cy="6858000"/>
  <p:notesSz cx="6858000" cy="9144000"/>
  <p:defaultTextStyle>
    <a:defPPr>
      <a:defRPr lang="mk-M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618" y="7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mk-MK"/>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mk-MK"/>
          </a:p>
        </p:txBody>
      </p:sp>
      <p:sp>
        <p:nvSpPr>
          <p:cNvPr id="4" name="Date Placeholder 3"/>
          <p:cNvSpPr>
            <a:spLocks noGrp="1"/>
          </p:cNvSpPr>
          <p:nvPr>
            <p:ph type="dt" sz="half" idx="10"/>
          </p:nvPr>
        </p:nvSpPr>
        <p:spPr/>
        <p:txBody>
          <a:bodyPr/>
          <a:lstStyle/>
          <a:p>
            <a:fld id="{43FEDCC4-F03A-4C12-A354-355EACE0F6EF}" type="datetimeFigureOut">
              <a:rPr lang="mk-MK" smtClean="0"/>
              <a:pPr/>
              <a:t>01.4.2020</a:t>
            </a:fld>
            <a:endParaRPr lang="mk-MK"/>
          </a:p>
        </p:txBody>
      </p:sp>
      <p:sp>
        <p:nvSpPr>
          <p:cNvPr id="5" name="Footer Placeholder 4"/>
          <p:cNvSpPr>
            <a:spLocks noGrp="1"/>
          </p:cNvSpPr>
          <p:nvPr>
            <p:ph type="ftr" sz="quarter" idx="11"/>
          </p:nvPr>
        </p:nvSpPr>
        <p:spPr/>
        <p:txBody>
          <a:bodyPr/>
          <a:lstStyle/>
          <a:p>
            <a:endParaRPr lang="mk-MK"/>
          </a:p>
        </p:txBody>
      </p:sp>
      <p:sp>
        <p:nvSpPr>
          <p:cNvPr id="6" name="Slide Number Placeholder 5"/>
          <p:cNvSpPr>
            <a:spLocks noGrp="1"/>
          </p:cNvSpPr>
          <p:nvPr>
            <p:ph type="sldNum" sz="quarter" idx="12"/>
          </p:nvPr>
        </p:nvSpPr>
        <p:spPr/>
        <p:txBody>
          <a:bodyPr/>
          <a:lstStyle/>
          <a:p>
            <a:fld id="{46F5BD21-944B-467F-A056-A6C9C15B1592}" type="slidenum">
              <a:rPr lang="mk-MK" smtClean="0"/>
              <a:pPr/>
              <a:t>‹#›</a:t>
            </a:fld>
            <a:endParaRPr lang="mk-MK"/>
          </a:p>
        </p:txBody>
      </p:sp>
    </p:spTree>
    <p:extLst>
      <p:ext uri="{BB962C8B-B14F-4D97-AF65-F5344CB8AC3E}">
        <p14:creationId xmlns:p14="http://schemas.microsoft.com/office/powerpoint/2010/main" val="12972083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mk-MK"/>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mk-MK"/>
          </a:p>
        </p:txBody>
      </p:sp>
      <p:sp>
        <p:nvSpPr>
          <p:cNvPr id="4" name="Date Placeholder 3"/>
          <p:cNvSpPr>
            <a:spLocks noGrp="1"/>
          </p:cNvSpPr>
          <p:nvPr>
            <p:ph type="dt" sz="half" idx="10"/>
          </p:nvPr>
        </p:nvSpPr>
        <p:spPr/>
        <p:txBody>
          <a:bodyPr/>
          <a:lstStyle/>
          <a:p>
            <a:fld id="{43FEDCC4-F03A-4C12-A354-355EACE0F6EF}" type="datetimeFigureOut">
              <a:rPr lang="mk-MK" smtClean="0"/>
              <a:pPr/>
              <a:t>01.4.2020</a:t>
            </a:fld>
            <a:endParaRPr lang="mk-MK"/>
          </a:p>
        </p:txBody>
      </p:sp>
      <p:sp>
        <p:nvSpPr>
          <p:cNvPr id="5" name="Footer Placeholder 4"/>
          <p:cNvSpPr>
            <a:spLocks noGrp="1"/>
          </p:cNvSpPr>
          <p:nvPr>
            <p:ph type="ftr" sz="quarter" idx="11"/>
          </p:nvPr>
        </p:nvSpPr>
        <p:spPr/>
        <p:txBody>
          <a:bodyPr/>
          <a:lstStyle/>
          <a:p>
            <a:endParaRPr lang="mk-MK"/>
          </a:p>
        </p:txBody>
      </p:sp>
      <p:sp>
        <p:nvSpPr>
          <p:cNvPr id="6" name="Slide Number Placeholder 5"/>
          <p:cNvSpPr>
            <a:spLocks noGrp="1"/>
          </p:cNvSpPr>
          <p:nvPr>
            <p:ph type="sldNum" sz="quarter" idx="12"/>
          </p:nvPr>
        </p:nvSpPr>
        <p:spPr/>
        <p:txBody>
          <a:bodyPr/>
          <a:lstStyle/>
          <a:p>
            <a:fld id="{46F5BD21-944B-467F-A056-A6C9C15B1592}" type="slidenum">
              <a:rPr lang="mk-MK" smtClean="0"/>
              <a:pPr/>
              <a:t>‹#›</a:t>
            </a:fld>
            <a:endParaRPr lang="mk-MK"/>
          </a:p>
        </p:txBody>
      </p:sp>
    </p:spTree>
    <p:extLst>
      <p:ext uri="{BB962C8B-B14F-4D97-AF65-F5344CB8AC3E}">
        <p14:creationId xmlns:p14="http://schemas.microsoft.com/office/powerpoint/2010/main" val="28584737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mk-MK"/>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mk-MK"/>
          </a:p>
        </p:txBody>
      </p:sp>
      <p:sp>
        <p:nvSpPr>
          <p:cNvPr id="4" name="Date Placeholder 3"/>
          <p:cNvSpPr>
            <a:spLocks noGrp="1"/>
          </p:cNvSpPr>
          <p:nvPr>
            <p:ph type="dt" sz="half" idx="10"/>
          </p:nvPr>
        </p:nvSpPr>
        <p:spPr/>
        <p:txBody>
          <a:bodyPr/>
          <a:lstStyle/>
          <a:p>
            <a:fld id="{43FEDCC4-F03A-4C12-A354-355EACE0F6EF}" type="datetimeFigureOut">
              <a:rPr lang="mk-MK" smtClean="0"/>
              <a:pPr/>
              <a:t>01.4.2020</a:t>
            </a:fld>
            <a:endParaRPr lang="mk-MK"/>
          </a:p>
        </p:txBody>
      </p:sp>
      <p:sp>
        <p:nvSpPr>
          <p:cNvPr id="5" name="Footer Placeholder 4"/>
          <p:cNvSpPr>
            <a:spLocks noGrp="1"/>
          </p:cNvSpPr>
          <p:nvPr>
            <p:ph type="ftr" sz="quarter" idx="11"/>
          </p:nvPr>
        </p:nvSpPr>
        <p:spPr/>
        <p:txBody>
          <a:bodyPr/>
          <a:lstStyle/>
          <a:p>
            <a:endParaRPr lang="mk-MK"/>
          </a:p>
        </p:txBody>
      </p:sp>
      <p:sp>
        <p:nvSpPr>
          <p:cNvPr id="6" name="Slide Number Placeholder 5"/>
          <p:cNvSpPr>
            <a:spLocks noGrp="1"/>
          </p:cNvSpPr>
          <p:nvPr>
            <p:ph type="sldNum" sz="quarter" idx="12"/>
          </p:nvPr>
        </p:nvSpPr>
        <p:spPr/>
        <p:txBody>
          <a:bodyPr/>
          <a:lstStyle/>
          <a:p>
            <a:fld id="{46F5BD21-944B-467F-A056-A6C9C15B1592}" type="slidenum">
              <a:rPr lang="mk-MK" smtClean="0"/>
              <a:pPr/>
              <a:t>‹#›</a:t>
            </a:fld>
            <a:endParaRPr lang="mk-MK"/>
          </a:p>
        </p:txBody>
      </p:sp>
    </p:spTree>
    <p:extLst>
      <p:ext uri="{BB962C8B-B14F-4D97-AF65-F5344CB8AC3E}">
        <p14:creationId xmlns:p14="http://schemas.microsoft.com/office/powerpoint/2010/main" val="8737985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mk-MK"/>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mk-MK"/>
          </a:p>
        </p:txBody>
      </p:sp>
      <p:sp>
        <p:nvSpPr>
          <p:cNvPr id="4" name="Date Placeholder 3"/>
          <p:cNvSpPr>
            <a:spLocks noGrp="1"/>
          </p:cNvSpPr>
          <p:nvPr>
            <p:ph type="dt" sz="half" idx="10"/>
          </p:nvPr>
        </p:nvSpPr>
        <p:spPr/>
        <p:txBody>
          <a:bodyPr/>
          <a:lstStyle/>
          <a:p>
            <a:fld id="{43FEDCC4-F03A-4C12-A354-355EACE0F6EF}" type="datetimeFigureOut">
              <a:rPr lang="mk-MK" smtClean="0"/>
              <a:pPr/>
              <a:t>01.4.2020</a:t>
            </a:fld>
            <a:endParaRPr lang="mk-MK"/>
          </a:p>
        </p:txBody>
      </p:sp>
      <p:sp>
        <p:nvSpPr>
          <p:cNvPr id="5" name="Footer Placeholder 4"/>
          <p:cNvSpPr>
            <a:spLocks noGrp="1"/>
          </p:cNvSpPr>
          <p:nvPr>
            <p:ph type="ftr" sz="quarter" idx="11"/>
          </p:nvPr>
        </p:nvSpPr>
        <p:spPr/>
        <p:txBody>
          <a:bodyPr/>
          <a:lstStyle/>
          <a:p>
            <a:endParaRPr lang="mk-MK"/>
          </a:p>
        </p:txBody>
      </p:sp>
      <p:sp>
        <p:nvSpPr>
          <p:cNvPr id="6" name="Slide Number Placeholder 5"/>
          <p:cNvSpPr>
            <a:spLocks noGrp="1"/>
          </p:cNvSpPr>
          <p:nvPr>
            <p:ph type="sldNum" sz="quarter" idx="12"/>
          </p:nvPr>
        </p:nvSpPr>
        <p:spPr/>
        <p:txBody>
          <a:bodyPr/>
          <a:lstStyle/>
          <a:p>
            <a:fld id="{46F5BD21-944B-467F-A056-A6C9C15B1592}" type="slidenum">
              <a:rPr lang="mk-MK" smtClean="0"/>
              <a:pPr/>
              <a:t>‹#›</a:t>
            </a:fld>
            <a:endParaRPr lang="mk-MK"/>
          </a:p>
        </p:txBody>
      </p:sp>
    </p:spTree>
    <p:extLst>
      <p:ext uri="{BB962C8B-B14F-4D97-AF65-F5344CB8AC3E}">
        <p14:creationId xmlns:p14="http://schemas.microsoft.com/office/powerpoint/2010/main" val="41922392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mk-MK"/>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3FEDCC4-F03A-4C12-A354-355EACE0F6EF}" type="datetimeFigureOut">
              <a:rPr lang="mk-MK" smtClean="0"/>
              <a:pPr/>
              <a:t>01.4.2020</a:t>
            </a:fld>
            <a:endParaRPr lang="mk-MK"/>
          </a:p>
        </p:txBody>
      </p:sp>
      <p:sp>
        <p:nvSpPr>
          <p:cNvPr id="5" name="Footer Placeholder 4"/>
          <p:cNvSpPr>
            <a:spLocks noGrp="1"/>
          </p:cNvSpPr>
          <p:nvPr>
            <p:ph type="ftr" sz="quarter" idx="11"/>
          </p:nvPr>
        </p:nvSpPr>
        <p:spPr/>
        <p:txBody>
          <a:bodyPr/>
          <a:lstStyle/>
          <a:p>
            <a:endParaRPr lang="mk-MK"/>
          </a:p>
        </p:txBody>
      </p:sp>
      <p:sp>
        <p:nvSpPr>
          <p:cNvPr id="6" name="Slide Number Placeholder 5"/>
          <p:cNvSpPr>
            <a:spLocks noGrp="1"/>
          </p:cNvSpPr>
          <p:nvPr>
            <p:ph type="sldNum" sz="quarter" idx="12"/>
          </p:nvPr>
        </p:nvSpPr>
        <p:spPr/>
        <p:txBody>
          <a:bodyPr/>
          <a:lstStyle/>
          <a:p>
            <a:fld id="{46F5BD21-944B-467F-A056-A6C9C15B1592}" type="slidenum">
              <a:rPr lang="mk-MK" smtClean="0"/>
              <a:pPr/>
              <a:t>‹#›</a:t>
            </a:fld>
            <a:endParaRPr lang="mk-MK"/>
          </a:p>
        </p:txBody>
      </p:sp>
    </p:spTree>
    <p:extLst>
      <p:ext uri="{BB962C8B-B14F-4D97-AF65-F5344CB8AC3E}">
        <p14:creationId xmlns:p14="http://schemas.microsoft.com/office/powerpoint/2010/main" val="24550088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mk-MK"/>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mk-MK"/>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mk-MK"/>
          </a:p>
        </p:txBody>
      </p:sp>
      <p:sp>
        <p:nvSpPr>
          <p:cNvPr id="5" name="Date Placeholder 4"/>
          <p:cNvSpPr>
            <a:spLocks noGrp="1"/>
          </p:cNvSpPr>
          <p:nvPr>
            <p:ph type="dt" sz="half" idx="10"/>
          </p:nvPr>
        </p:nvSpPr>
        <p:spPr/>
        <p:txBody>
          <a:bodyPr/>
          <a:lstStyle/>
          <a:p>
            <a:fld id="{43FEDCC4-F03A-4C12-A354-355EACE0F6EF}" type="datetimeFigureOut">
              <a:rPr lang="mk-MK" smtClean="0"/>
              <a:pPr/>
              <a:t>01.4.2020</a:t>
            </a:fld>
            <a:endParaRPr lang="mk-MK"/>
          </a:p>
        </p:txBody>
      </p:sp>
      <p:sp>
        <p:nvSpPr>
          <p:cNvPr id="6" name="Footer Placeholder 5"/>
          <p:cNvSpPr>
            <a:spLocks noGrp="1"/>
          </p:cNvSpPr>
          <p:nvPr>
            <p:ph type="ftr" sz="quarter" idx="11"/>
          </p:nvPr>
        </p:nvSpPr>
        <p:spPr/>
        <p:txBody>
          <a:bodyPr/>
          <a:lstStyle/>
          <a:p>
            <a:endParaRPr lang="mk-MK"/>
          </a:p>
        </p:txBody>
      </p:sp>
      <p:sp>
        <p:nvSpPr>
          <p:cNvPr id="7" name="Slide Number Placeholder 6"/>
          <p:cNvSpPr>
            <a:spLocks noGrp="1"/>
          </p:cNvSpPr>
          <p:nvPr>
            <p:ph type="sldNum" sz="quarter" idx="12"/>
          </p:nvPr>
        </p:nvSpPr>
        <p:spPr/>
        <p:txBody>
          <a:bodyPr/>
          <a:lstStyle/>
          <a:p>
            <a:fld id="{46F5BD21-944B-467F-A056-A6C9C15B1592}" type="slidenum">
              <a:rPr lang="mk-MK" smtClean="0"/>
              <a:pPr/>
              <a:t>‹#›</a:t>
            </a:fld>
            <a:endParaRPr lang="mk-MK"/>
          </a:p>
        </p:txBody>
      </p:sp>
    </p:spTree>
    <p:extLst>
      <p:ext uri="{BB962C8B-B14F-4D97-AF65-F5344CB8AC3E}">
        <p14:creationId xmlns:p14="http://schemas.microsoft.com/office/powerpoint/2010/main" val="22776108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mk-MK"/>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mk-MK"/>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mk-MK"/>
          </a:p>
        </p:txBody>
      </p:sp>
      <p:sp>
        <p:nvSpPr>
          <p:cNvPr id="7" name="Date Placeholder 6"/>
          <p:cNvSpPr>
            <a:spLocks noGrp="1"/>
          </p:cNvSpPr>
          <p:nvPr>
            <p:ph type="dt" sz="half" idx="10"/>
          </p:nvPr>
        </p:nvSpPr>
        <p:spPr/>
        <p:txBody>
          <a:bodyPr/>
          <a:lstStyle/>
          <a:p>
            <a:fld id="{43FEDCC4-F03A-4C12-A354-355EACE0F6EF}" type="datetimeFigureOut">
              <a:rPr lang="mk-MK" smtClean="0"/>
              <a:pPr/>
              <a:t>01.4.2020</a:t>
            </a:fld>
            <a:endParaRPr lang="mk-MK"/>
          </a:p>
        </p:txBody>
      </p:sp>
      <p:sp>
        <p:nvSpPr>
          <p:cNvPr id="8" name="Footer Placeholder 7"/>
          <p:cNvSpPr>
            <a:spLocks noGrp="1"/>
          </p:cNvSpPr>
          <p:nvPr>
            <p:ph type="ftr" sz="quarter" idx="11"/>
          </p:nvPr>
        </p:nvSpPr>
        <p:spPr/>
        <p:txBody>
          <a:bodyPr/>
          <a:lstStyle/>
          <a:p>
            <a:endParaRPr lang="mk-MK"/>
          </a:p>
        </p:txBody>
      </p:sp>
      <p:sp>
        <p:nvSpPr>
          <p:cNvPr id="9" name="Slide Number Placeholder 8"/>
          <p:cNvSpPr>
            <a:spLocks noGrp="1"/>
          </p:cNvSpPr>
          <p:nvPr>
            <p:ph type="sldNum" sz="quarter" idx="12"/>
          </p:nvPr>
        </p:nvSpPr>
        <p:spPr/>
        <p:txBody>
          <a:bodyPr/>
          <a:lstStyle/>
          <a:p>
            <a:fld id="{46F5BD21-944B-467F-A056-A6C9C15B1592}" type="slidenum">
              <a:rPr lang="mk-MK" smtClean="0"/>
              <a:pPr/>
              <a:t>‹#›</a:t>
            </a:fld>
            <a:endParaRPr lang="mk-MK"/>
          </a:p>
        </p:txBody>
      </p:sp>
    </p:spTree>
    <p:extLst>
      <p:ext uri="{BB962C8B-B14F-4D97-AF65-F5344CB8AC3E}">
        <p14:creationId xmlns:p14="http://schemas.microsoft.com/office/powerpoint/2010/main" val="7165525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mk-MK"/>
          </a:p>
        </p:txBody>
      </p:sp>
      <p:sp>
        <p:nvSpPr>
          <p:cNvPr id="3" name="Date Placeholder 2"/>
          <p:cNvSpPr>
            <a:spLocks noGrp="1"/>
          </p:cNvSpPr>
          <p:nvPr>
            <p:ph type="dt" sz="half" idx="10"/>
          </p:nvPr>
        </p:nvSpPr>
        <p:spPr/>
        <p:txBody>
          <a:bodyPr/>
          <a:lstStyle/>
          <a:p>
            <a:fld id="{43FEDCC4-F03A-4C12-A354-355EACE0F6EF}" type="datetimeFigureOut">
              <a:rPr lang="mk-MK" smtClean="0"/>
              <a:pPr/>
              <a:t>01.4.2020</a:t>
            </a:fld>
            <a:endParaRPr lang="mk-MK"/>
          </a:p>
        </p:txBody>
      </p:sp>
      <p:sp>
        <p:nvSpPr>
          <p:cNvPr id="4" name="Footer Placeholder 3"/>
          <p:cNvSpPr>
            <a:spLocks noGrp="1"/>
          </p:cNvSpPr>
          <p:nvPr>
            <p:ph type="ftr" sz="quarter" idx="11"/>
          </p:nvPr>
        </p:nvSpPr>
        <p:spPr/>
        <p:txBody>
          <a:bodyPr/>
          <a:lstStyle/>
          <a:p>
            <a:endParaRPr lang="mk-MK"/>
          </a:p>
        </p:txBody>
      </p:sp>
      <p:sp>
        <p:nvSpPr>
          <p:cNvPr id="5" name="Slide Number Placeholder 4"/>
          <p:cNvSpPr>
            <a:spLocks noGrp="1"/>
          </p:cNvSpPr>
          <p:nvPr>
            <p:ph type="sldNum" sz="quarter" idx="12"/>
          </p:nvPr>
        </p:nvSpPr>
        <p:spPr/>
        <p:txBody>
          <a:bodyPr/>
          <a:lstStyle/>
          <a:p>
            <a:fld id="{46F5BD21-944B-467F-A056-A6C9C15B1592}" type="slidenum">
              <a:rPr lang="mk-MK" smtClean="0"/>
              <a:pPr/>
              <a:t>‹#›</a:t>
            </a:fld>
            <a:endParaRPr lang="mk-MK"/>
          </a:p>
        </p:txBody>
      </p:sp>
    </p:spTree>
    <p:extLst>
      <p:ext uri="{BB962C8B-B14F-4D97-AF65-F5344CB8AC3E}">
        <p14:creationId xmlns:p14="http://schemas.microsoft.com/office/powerpoint/2010/main" val="9698408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3FEDCC4-F03A-4C12-A354-355EACE0F6EF}" type="datetimeFigureOut">
              <a:rPr lang="mk-MK" smtClean="0"/>
              <a:pPr/>
              <a:t>01.4.2020</a:t>
            </a:fld>
            <a:endParaRPr lang="mk-MK"/>
          </a:p>
        </p:txBody>
      </p:sp>
      <p:sp>
        <p:nvSpPr>
          <p:cNvPr id="3" name="Footer Placeholder 2"/>
          <p:cNvSpPr>
            <a:spLocks noGrp="1"/>
          </p:cNvSpPr>
          <p:nvPr>
            <p:ph type="ftr" sz="quarter" idx="11"/>
          </p:nvPr>
        </p:nvSpPr>
        <p:spPr/>
        <p:txBody>
          <a:bodyPr/>
          <a:lstStyle/>
          <a:p>
            <a:endParaRPr lang="mk-MK"/>
          </a:p>
        </p:txBody>
      </p:sp>
      <p:sp>
        <p:nvSpPr>
          <p:cNvPr id="4" name="Slide Number Placeholder 3"/>
          <p:cNvSpPr>
            <a:spLocks noGrp="1"/>
          </p:cNvSpPr>
          <p:nvPr>
            <p:ph type="sldNum" sz="quarter" idx="12"/>
          </p:nvPr>
        </p:nvSpPr>
        <p:spPr/>
        <p:txBody>
          <a:bodyPr/>
          <a:lstStyle/>
          <a:p>
            <a:fld id="{46F5BD21-944B-467F-A056-A6C9C15B1592}" type="slidenum">
              <a:rPr lang="mk-MK" smtClean="0"/>
              <a:pPr/>
              <a:t>‹#›</a:t>
            </a:fld>
            <a:endParaRPr lang="mk-MK"/>
          </a:p>
        </p:txBody>
      </p:sp>
    </p:spTree>
    <p:extLst>
      <p:ext uri="{BB962C8B-B14F-4D97-AF65-F5344CB8AC3E}">
        <p14:creationId xmlns:p14="http://schemas.microsoft.com/office/powerpoint/2010/main" val="38071006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mk-MK"/>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mk-MK"/>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3FEDCC4-F03A-4C12-A354-355EACE0F6EF}" type="datetimeFigureOut">
              <a:rPr lang="mk-MK" smtClean="0"/>
              <a:pPr/>
              <a:t>01.4.2020</a:t>
            </a:fld>
            <a:endParaRPr lang="mk-MK"/>
          </a:p>
        </p:txBody>
      </p:sp>
      <p:sp>
        <p:nvSpPr>
          <p:cNvPr id="6" name="Footer Placeholder 5"/>
          <p:cNvSpPr>
            <a:spLocks noGrp="1"/>
          </p:cNvSpPr>
          <p:nvPr>
            <p:ph type="ftr" sz="quarter" idx="11"/>
          </p:nvPr>
        </p:nvSpPr>
        <p:spPr/>
        <p:txBody>
          <a:bodyPr/>
          <a:lstStyle/>
          <a:p>
            <a:endParaRPr lang="mk-MK"/>
          </a:p>
        </p:txBody>
      </p:sp>
      <p:sp>
        <p:nvSpPr>
          <p:cNvPr id="7" name="Slide Number Placeholder 6"/>
          <p:cNvSpPr>
            <a:spLocks noGrp="1"/>
          </p:cNvSpPr>
          <p:nvPr>
            <p:ph type="sldNum" sz="quarter" idx="12"/>
          </p:nvPr>
        </p:nvSpPr>
        <p:spPr/>
        <p:txBody>
          <a:bodyPr/>
          <a:lstStyle/>
          <a:p>
            <a:fld id="{46F5BD21-944B-467F-A056-A6C9C15B1592}" type="slidenum">
              <a:rPr lang="mk-MK" smtClean="0"/>
              <a:pPr/>
              <a:t>‹#›</a:t>
            </a:fld>
            <a:endParaRPr lang="mk-MK"/>
          </a:p>
        </p:txBody>
      </p:sp>
    </p:spTree>
    <p:extLst>
      <p:ext uri="{BB962C8B-B14F-4D97-AF65-F5344CB8AC3E}">
        <p14:creationId xmlns:p14="http://schemas.microsoft.com/office/powerpoint/2010/main" val="16514980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mk-MK"/>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mk-MK"/>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3FEDCC4-F03A-4C12-A354-355EACE0F6EF}" type="datetimeFigureOut">
              <a:rPr lang="mk-MK" smtClean="0"/>
              <a:pPr/>
              <a:t>01.4.2020</a:t>
            </a:fld>
            <a:endParaRPr lang="mk-MK"/>
          </a:p>
        </p:txBody>
      </p:sp>
      <p:sp>
        <p:nvSpPr>
          <p:cNvPr id="6" name="Footer Placeholder 5"/>
          <p:cNvSpPr>
            <a:spLocks noGrp="1"/>
          </p:cNvSpPr>
          <p:nvPr>
            <p:ph type="ftr" sz="quarter" idx="11"/>
          </p:nvPr>
        </p:nvSpPr>
        <p:spPr/>
        <p:txBody>
          <a:bodyPr/>
          <a:lstStyle/>
          <a:p>
            <a:endParaRPr lang="mk-MK"/>
          </a:p>
        </p:txBody>
      </p:sp>
      <p:sp>
        <p:nvSpPr>
          <p:cNvPr id="7" name="Slide Number Placeholder 6"/>
          <p:cNvSpPr>
            <a:spLocks noGrp="1"/>
          </p:cNvSpPr>
          <p:nvPr>
            <p:ph type="sldNum" sz="quarter" idx="12"/>
          </p:nvPr>
        </p:nvSpPr>
        <p:spPr/>
        <p:txBody>
          <a:bodyPr/>
          <a:lstStyle/>
          <a:p>
            <a:fld id="{46F5BD21-944B-467F-A056-A6C9C15B1592}" type="slidenum">
              <a:rPr lang="mk-MK" smtClean="0"/>
              <a:pPr/>
              <a:t>‹#›</a:t>
            </a:fld>
            <a:endParaRPr lang="mk-MK"/>
          </a:p>
        </p:txBody>
      </p:sp>
    </p:spTree>
    <p:extLst>
      <p:ext uri="{BB962C8B-B14F-4D97-AF65-F5344CB8AC3E}">
        <p14:creationId xmlns:p14="http://schemas.microsoft.com/office/powerpoint/2010/main" val="2251777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mk-MK"/>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mk-MK"/>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3FEDCC4-F03A-4C12-A354-355EACE0F6EF}" type="datetimeFigureOut">
              <a:rPr lang="mk-MK" smtClean="0"/>
              <a:pPr/>
              <a:t>01.4.2020</a:t>
            </a:fld>
            <a:endParaRPr lang="mk-MK"/>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mk-MK"/>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6F5BD21-944B-467F-A056-A6C9C15B1592}" type="slidenum">
              <a:rPr lang="mk-MK" smtClean="0"/>
              <a:pPr/>
              <a:t>‹#›</a:t>
            </a:fld>
            <a:endParaRPr lang="mk-MK"/>
          </a:p>
        </p:txBody>
      </p:sp>
    </p:spTree>
    <p:extLst>
      <p:ext uri="{BB962C8B-B14F-4D97-AF65-F5344CB8AC3E}">
        <p14:creationId xmlns:p14="http://schemas.microsoft.com/office/powerpoint/2010/main" val="17840446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mk-M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endParaRPr lang="mk-MK" dirty="0"/>
          </a:p>
        </p:txBody>
      </p:sp>
      <p:sp>
        <p:nvSpPr>
          <p:cNvPr id="4" name="Rectangle 1"/>
          <p:cNvSpPr>
            <a:spLocks noGrp="1" noChangeArrowheads="1"/>
          </p:cNvSpPr>
          <p:nvPr>
            <p:ph type="ctrTitle"/>
          </p:nvPr>
        </p:nvSpPr>
        <p:spPr bwMode="auto">
          <a:xfrm>
            <a:off x="1524000" y="810297"/>
            <a:ext cx="9427902" cy="3011733"/>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17457" rIns="0" bIns="-17457"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lvl="0">
              <a:lnSpc>
                <a:spcPct val="100000"/>
              </a:lnSpc>
            </a:pPr>
            <a:r>
              <a:rPr lang="mk-MK" altLang="mk-MK" sz="4000" dirty="0">
                <a:solidFill>
                  <a:srgbClr val="222222"/>
                </a:solidFill>
                <a:cs typeface="Arial" panose="020B0604020202020204" pitchFamily="34" charset="0"/>
              </a:rPr>
              <a:t>У</a:t>
            </a:r>
            <a:r>
              <a:rPr kumimoji="0" lang="mk-MK" altLang="mk-MK" sz="4000" b="0" i="0" u="none" strike="noStrike" cap="none" normalizeH="0" baseline="0" dirty="0" smtClean="0">
                <a:ln>
                  <a:noFill/>
                </a:ln>
                <a:solidFill>
                  <a:srgbClr val="222222"/>
                </a:solidFill>
                <a:effectLst/>
                <a:cs typeface="Arial" panose="020B0604020202020204" pitchFamily="34" charset="0"/>
              </a:rPr>
              <a:t>правување со страв и вознемиреност </a:t>
            </a:r>
            <a:br>
              <a:rPr kumimoji="0" lang="mk-MK" altLang="mk-MK" sz="4000" b="0" i="0" u="none" strike="noStrike" cap="none" normalizeH="0" baseline="0" dirty="0" smtClean="0">
                <a:ln>
                  <a:noFill/>
                </a:ln>
                <a:solidFill>
                  <a:srgbClr val="222222"/>
                </a:solidFill>
                <a:effectLst/>
                <a:cs typeface="Arial" panose="020B0604020202020204" pitchFamily="34" charset="0"/>
              </a:rPr>
            </a:br>
            <a:r>
              <a:rPr kumimoji="0" lang="mk-MK" altLang="mk-MK" sz="4000" b="0" i="0" u="none" strike="noStrike" cap="none" normalizeH="0" baseline="0" dirty="0" smtClean="0">
                <a:ln>
                  <a:noFill/>
                </a:ln>
                <a:solidFill>
                  <a:srgbClr val="222222"/>
                </a:solidFill>
                <a:effectLst/>
                <a:cs typeface="Arial" panose="020B0604020202020204" pitchFamily="34" charset="0"/>
              </a:rPr>
              <a:t>за</a:t>
            </a:r>
            <a:r>
              <a:rPr kumimoji="0" lang="mk-MK" altLang="mk-MK" sz="4000" b="0" i="0" u="none" strike="noStrike" cap="none" normalizeH="0" dirty="0" smtClean="0">
                <a:ln>
                  <a:noFill/>
                </a:ln>
                <a:solidFill>
                  <a:srgbClr val="222222"/>
                </a:solidFill>
                <a:effectLst/>
                <a:cs typeface="Arial" panose="020B0604020202020204" pitchFamily="34" charset="0"/>
              </a:rPr>
              <a:t> </a:t>
            </a:r>
            <a:r>
              <a:rPr lang="mk-MK" altLang="mk-MK" sz="4000" dirty="0" smtClean="0">
                <a:solidFill>
                  <a:srgbClr val="222222"/>
                </a:solidFill>
                <a:cs typeface="Arial" panose="020B0604020202020204" pitchFamily="34" charset="0"/>
              </a:rPr>
              <a:t>време на периодот </a:t>
            </a:r>
            <a:br>
              <a:rPr lang="mk-MK" altLang="mk-MK" sz="4000" dirty="0" smtClean="0">
                <a:solidFill>
                  <a:srgbClr val="222222"/>
                </a:solidFill>
                <a:cs typeface="Arial" panose="020B0604020202020204" pitchFamily="34" charset="0"/>
              </a:rPr>
            </a:br>
            <a:r>
              <a:rPr kumimoji="0" lang="mk-MK" altLang="mk-MK" sz="4000" b="0" i="0" u="none" strike="noStrike" cap="none" normalizeH="0" baseline="0" dirty="0" smtClean="0">
                <a:ln>
                  <a:noFill/>
                </a:ln>
                <a:solidFill>
                  <a:srgbClr val="222222"/>
                </a:solidFill>
                <a:effectLst/>
                <a:cs typeface="Arial" panose="020B0604020202020204" pitchFamily="34" charset="0"/>
              </a:rPr>
              <a:t>СОВИД-19 </a:t>
            </a:r>
            <a:endParaRPr kumimoji="0" lang="mk-MK" altLang="mk-MK" sz="4000" b="0" i="0" u="none" strike="noStrike" cap="none" normalizeH="0" baseline="0" dirty="0" smtClean="0">
              <a:ln>
                <a:noFill/>
              </a:ln>
              <a:solidFill>
                <a:schemeClr val="tx1"/>
              </a:solidFill>
              <a:effectLst/>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mk-MK" altLang="mk-MK" b="0" i="0" u="none" strike="noStrike" cap="none" normalizeH="0" baseline="0" dirty="0" smtClean="0">
                <a:ln>
                  <a:noFill/>
                </a:ln>
                <a:solidFill>
                  <a:srgbClr val="222222"/>
                </a:solidFill>
                <a:effectLst/>
                <a:latin typeface="Arial" panose="020B0604020202020204" pitchFamily="34" charset="0"/>
                <a:cs typeface="Arial" panose="020B0604020202020204" pitchFamily="34" charset="0"/>
              </a:rPr>
              <a:t/>
            </a:r>
            <a:br>
              <a:rPr kumimoji="0" lang="mk-MK" altLang="mk-MK" b="0" i="0" u="none" strike="noStrike" cap="none" normalizeH="0" baseline="0" dirty="0" smtClean="0">
                <a:ln>
                  <a:noFill/>
                </a:ln>
                <a:solidFill>
                  <a:srgbClr val="222222"/>
                </a:solidFill>
                <a:effectLst/>
                <a:latin typeface="Arial" panose="020B0604020202020204" pitchFamily="34" charset="0"/>
                <a:cs typeface="Arial" panose="020B0604020202020204" pitchFamily="34" charset="0"/>
              </a:rPr>
            </a:br>
            <a:endParaRPr kumimoji="0" lang="mk-MK" altLang="mk-MK" sz="1800" b="0" i="0" u="none" strike="noStrike" cap="none" normalizeH="0" baseline="0" dirty="0" smtClean="0">
              <a:ln>
                <a:noFill/>
              </a:ln>
              <a:solidFill>
                <a:schemeClr val="tx1"/>
              </a:solidFill>
              <a:effectLst/>
              <a:latin typeface="Arial" panose="020B0604020202020204" pitchFamily="34" charset="0"/>
            </a:endParaRPr>
          </a:p>
        </p:txBody>
      </p:sp>
      <p:pic>
        <p:nvPicPr>
          <p:cNvPr id="5" name="Picture 2" descr="Menaxhimi i frikës së fëmijëve nga koronavirusi"/>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384663" y="3305175"/>
            <a:ext cx="9524909" cy="284743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8147331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mk-MK"/>
          </a:p>
        </p:txBody>
      </p:sp>
      <p:sp>
        <p:nvSpPr>
          <p:cNvPr id="3" name="Content Placeholder 2"/>
          <p:cNvSpPr>
            <a:spLocks noGrp="1"/>
          </p:cNvSpPr>
          <p:nvPr>
            <p:ph sz="half" idx="1"/>
          </p:nvPr>
        </p:nvSpPr>
        <p:spPr/>
        <p:txBody>
          <a:bodyPr/>
          <a:lstStyle/>
          <a:p>
            <a:r>
              <a:rPr lang="ru-RU" dirty="0" smtClean="0"/>
              <a:t>Ограничете го гледањето вести на медиумите, социјални мрежи кои </a:t>
            </a:r>
            <a:r>
              <a:rPr lang="mk-MK" dirty="0" smtClean="0"/>
              <a:t>дават </a:t>
            </a:r>
            <a:r>
              <a:rPr lang="ru-RU" dirty="0" smtClean="0"/>
              <a:t>информации за КОВИД-19 и фокусирајте се на работите што се позитивни во вашиот живот, ова ќе ви помогне полесно да ја проследите ситуацијата и да не пропуштите да ги видите најважните работи за вас.</a:t>
            </a:r>
            <a:endParaRPr lang="mk-MK" dirty="0"/>
          </a:p>
        </p:txBody>
      </p:sp>
      <p:pic>
        <p:nvPicPr>
          <p:cNvPr id="5" name="Picture 6" descr="File:Italian traffic signs - fermarsi e dare precedenza - stop.svg ..."/>
          <p:cNvPicPr>
            <a:picLocks noGrp="1" noChangeAspect="1" noChangeArrowheads="1"/>
          </p:cNvPicPr>
          <p:nvPr>
            <p:ph sz="half" idx="2"/>
          </p:nvPr>
        </p:nvPicPr>
        <p:blipFill>
          <a:blip r:embed="rId2" cstate="print">
            <a:extLst>
              <a:ext uri="{28A0092B-C50C-407E-A947-70E740481C1C}">
                <a14:useLocalDpi xmlns:a14="http://schemas.microsoft.com/office/drawing/2010/main" val="0"/>
              </a:ext>
            </a:extLst>
          </a:blip>
          <a:srcRect/>
          <a:stretch>
            <a:fillRect/>
          </a:stretch>
        </p:blipFill>
        <p:spPr bwMode="auto">
          <a:xfrm>
            <a:off x="6587331" y="1825625"/>
            <a:ext cx="4351338" cy="43513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942537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mk-MK" dirty="0" smtClean="0"/>
              <a:t>Други </a:t>
            </a:r>
            <a:r>
              <a:rPr lang="ru-RU" dirty="0" smtClean="0"/>
              <a:t>начини за управување со стресот во ова време што можат да бидат одлични олеснувачи</a:t>
            </a:r>
            <a:endParaRPr lang="mk-MK" dirty="0"/>
          </a:p>
        </p:txBody>
      </p:sp>
      <p:sp>
        <p:nvSpPr>
          <p:cNvPr id="3" name="Content Placeholder 2"/>
          <p:cNvSpPr>
            <a:spLocks noGrp="1"/>
          </p:cNvSpPr>
          <p:nvPr>
            <p:ph sz="half" idx="1"/>
          </p:nvPr>
        </p:nvSpPr>
        <p:spPr/>
        <p:txBody>
          <a:bodyPr>
            <a:normAutofit lnSpcReduction="10000"/>
          </a:bodyPr>
          <a:lstStyle/>
          <a:p>
            <a:r>
              <a:rPr lang="mk-MK" dirty="0" smtClean="0"/>
              <a:t>С</a:t>
            </a:r>
            <a:r>
              <a:rPr lang="ru-RU" dirty="0" smtClean="0"/>
              <a:t>оодветно спиење - обидете се да имате 6-8 часа спиење во текот на ноќта</a:t>
            </a:r>
          </a:p>
          <a:p>
            <a:r>
              <a:rPr lang="ru-RU" dirty="0"/>
              <a:t>С</a:t>
            </a:r>
            <a:r>
              <a:rPr lang="ru-RU" dirty="0" smtClean="0"/>
              <a:t>пиењето е клучен фактор за правилен психо-физички развој на човечкото суштество</a:t>
            </a:r>
          </a:p>
          <a:p>
            <a:r>
              <a:rPr lang="ru-RU" dirty="0" smtClean="0"/>
              <a:t>Недостаток на сон има негативно влијание не само на расположението, туку и на можноста да се фокусираме на секојдневните задачи.</a:t>
            </a:r>
            <a:endParaRPr lang="mk-MK" dirty="0"/>
          </a:p>
        </p:txBody>
      </p:sp>
      <p:pic>
        <p:nvPicPr>
          <p:cNvPr id="5" name="Content Placeholder 4" descr="Cila është rëndësia e gjumit për shëndetin mendor? - Bota Sot"/>
          <p:cNvPicPr>
            <a:picLocks noGrp="1" noChangeAspect="1" noChangeArrowheads="1"/>
          </p:cNvPicPr>
          <p:nvPr>
            <p:ph sz="half" idx="2"/>
          </p:nvPr>
        </p:nvPicPr>
        <p:blipFill>
          <a:blip r:embed="rId2" cstate="print">
            <a:extLst>
              <a:ext uri="{28A0092B-C50C-407E-A947-70E740481C1C}">
                <a14:useLocalDpi xmlns:a14="http://schemas.microsoft.com/office/drawing/2010/main" val="0"/>
              </a:ext>
            </a:extLst>
          </a:blip>
          <a:srcRect/>
          <a:stretch>
            <a:fillRect/>
          </a:stretch>
        </p:blipFill>
        <p:spPr bwMode="auto">
          <a:xfrm>
            <a:off x="6324600" y="2011680"/>
            <a:ext cx="4876800" cy="40233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970997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mk-MK" dirty="0" smtClean="0"/>
              <a:t>Консумирање на витамин Ц</a:t>
            </a:r>
            <a:endParaRPr lang="mk-MK" dirty="0"/>
          </a:p>
        </p:txBody>
      </p:sp>
      <p:sp>
        <p:nvSpPr>
          <p:cNvPr id="3" name="Content Placeholder 2"/>
          <p:cNvSpPr>
            <a:spLocks noGrp="1"/>
          </p:cNvSpPr>
          <p:nvPr>
            <p:ph sz="half" idx="1"/>
          </p:nvPr>
        </p:nvSpPr>
        <p:spPr/>
        <p:txBody>
          <a:bodyPr/>
          <a:lstStyle/>
          <a:p>
            <a:r>
              <a:rPr lang="ru-RU" dirty="0" smtClean="0"/>
              <a:t>Витамин Ц или витамин на живот, - консумирање на витамин Ц е најдобриот начин за зајакнување на вашиот имунолошки систем</a:t>
            </a:r>
            <a:endParaRPr lang="mk-MK" dirty="0"/>
          </a:p>
        </p:txBody>
      </p:sp>
      <p:pic>
        <p:nvPicPr>
          <p:cNvPr id="5" name="Picture 2" descr="Vitamina C, një antidepresiv natyral | Iliria News Agency"/>
          <p:cNvPicPr>
            <a:picLocks noGrp="1" noChangeAspect="1" noChangeArrowheads="1"/>
          </p:cNvPicPr>
          <p:nvPr>
            <p:ph sz="half" idx="2"/>
          </p:nvPr>
        </p:nvPicPr>
        <p:blipFill>
          <a:blip r:embed="rId2" cstate="print">
            <a:extLst>
              <a:ext uri="{28A0092B-C50C-407E-A947-70E740481C1C}">
                <a14:useLocalDpi xmlns:a14="http://schemas.microsoft.com/office/drawing/2010/main" val="0"/>
              </a:ext>
            </a:extLst>
          </a:blip>
          <a:srcRect/>
          <a:stretch>
            <a:fillRect/>
          </a:stretch>
        </p:blipFill>
        <p:spPr bwMode="auto">
          <a:xfrm>
            <a:off x="6172200" y="1825625"/>
            <a:ext cx="5181600" cy="353583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159889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q-AL" dirty="0"/>
              <a:t>M</a:t>
            </a:r>
            <a:r>
              <a:rPr lang="ru-RU" dirty="0" smtClean="0"/>
              <a:t>едитација или терапија за релаксација</a:t>
            </a:r>
            <a:endParaRPr lang="mk-MK" dirty="0"/>
          </a:p>
        </p:txBody>
      </p:sp>
      <p:sp>
        <p:nvSpPr>
          <p:cNvPr id="3" name="Content Placeholder 2"/>
          <p:cNvSpPr>
            <a:spLocks noGrp="1"/>
          </p:cNvSpPr>
          <p:nvPr>
            <p:ph sz="half" idx="1"/>
          </p:nvPr>
        </p:nvSpPr>
        <p:spPr/>
        <p:txBody>
          <a:bodyPr/>
          <a:lstStyle/>
          <a:p>
            <a:r>
              <a:rPr lang="ru-RU" dirty="0" smtClean="0"/>
              <a:t>Терапија за медитација или релаксација - дури три минути медитација дневно може да има позитивни ефекти врз вашето здравје.</a:t>
            </a:r>
            <a:endParaRPr lang="mk-MK" dirty="0"/>
          </a:p>
        </p:txBody>
      </p:sp>
      <p:pic>
        <p:nvPicPr>
          <p:cNvPr id="5" name="Picture 2" descr="Çka është meditimi i vëmendjes?"/>
          <p:cNvPicPr>
            <a:picLocks noGrp="1" noChangeAspect="1" noChangeArrowheads="1"/>
          </p:cNvPicPr>
          <p:nvPr>
            <p:ph sz="half" idx="2"/>
          </p:nvPr>
        </p:nvPicPr>
        <p:blipFill>
          <a:blip r:embed="rId2" cstate="print">
            <a:extLst>
              <a:ext uri="{28A0092B-C50C-407E-A947-70E740481C1C}">
                <a14:useLocalDpi xmlns:a14="http://schemas.microsoft.com/office/drawing/2010/main" val="0"/>
              </a:ext>
            </a:extLst>
          </a:blip>
          <a:srcRect/>
          <a:stretch>
            <a:fillRect/>
          </a:stretch>
        </p:blipFill>
        <p:spPr bwMode="auto">
          <a:xfrm>
            <a:off x="6477000" y="1825625"/>
            <a:ext cx="4572000" cy="38044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7154486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dirty="0" smtClean="0"/>
              <a:t>Вежби или физичка активност дома</a:t>
            </a:r>
            <a:endParaRPr lang="mk-MK" dirty="0"/>
          </a:p>
        </p:txBody>
      </p:sp>
      <p:sp>
        <p:nvSpPr>
          <p:cNvPr id="3" name="Content Placeholder 2"/>
          <p:cNvSpPr>
            <a:spLocks noGrp="1"/>
          </p:cNvSpPr>
          <p:nvPr>
            <p:ph sz="half" idx="1"/>
          </p:nvPr>
        </p:nvSpPr>
        <p:spPr/>
        <p:txBody>
          <a:bodyPr/>
          <a:lstStyle/>
          <a:p>
            <a:r>
              <a:rPr lang="ru-RU" dirty="0" smtClean="0"/>
              <a:t>Вежби или физичка активност дома - можат да го зголемат расположението и да го намалат вознемиреноста</a:t>
            </a:r>
            <a:endParaRPr lang="mk-MK" dirty="0"/>
          </a:p>
        </p:txBody>
      </p:sp>
      <p:pic>
        <p:nvPicPr>
          <p:cNvPr id="5" name="Picture 2" descr="Amazon.com: TORASS Canvas Wall Art Print Red Sports Bowling Pins ..."/>
          <p:cNvPicPr>
            <a:picLocks noGrp="1" noChangeAspect="1" noChangeArrowheads="1"/>
          </p:cNvPicPr>
          <p:nvPr>
            <p:ph sz="half" idx="2"/>
          </p:nvPr>
        </p:nvPicPr>
        <p:blipFill>
          <a:blip r:embed="rId2" cstate="print">
            <a:extLst>
              <a:ext uri="{28A0092B-C50C-407E-A947-70E740481C1C}">
                <a14:useLocalDpi xmlns:a14="http://schemas.microsoft.com/office/drawing/2010/main" val="0"/>
              </a:ext>
            </a:extLst>
          </a:blip>
          <a:srcRect/>
          <a:stretch>
            <a:fillRect/>
          </a:stretch>
        </p:blipFill>
        <p:spPr bwMode="auto">
          <a:xfrm>
            <a:off x="6217920" y="1825625"/>
            <a:ext cx="4728754" cy="43513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2263096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mk-MK" dirty="0"/>
              <a:t>Д</a:t>
            </a:r>
            <a:r>
              <a:rPr lang="mk-MK" dirty="0" smtClean="0"/>
              <a:t>ружење со другите</a:t>
            </a:r>
            <a:endParaRPr lang="mk-MK" dirty="0"/>
          </a:p>
        </p:txBody>
      </p:sp>
      <p:sp>
        <p:nvSpPr>
          <p:cNvPr id="3" name="Content Placeholder 2"/>
          <p:cNvSpPr>
            <a:spLocks noGrp="1"/>
          </p:cNvSpPr>
          <p:nvPr>
            <p:ph sz="half" idx="1"/>
          </p:nvPr>
        </p:nvSpPr>
        <p:spPr/>
        <p:txBody>
          <a:bodyPr/>
          <a:lstStyle/>
          <a:p>
            <a:r>
              <a:rPr lang="mk-MK" dirty="0" smtClean="0"/>
              <a:t>Д</a:t>
            </a:r>
            <a:r>
              <a:rPr lang="ru-RU" dirty="0" smtClean="0"/>
              <a:t>ружење - не е неопходно да се разделите од сите. Користете алтернативни методи за дружење со пријателите преку социјалните мрежи или за остварување на повик, споделување и разговарање на нештата.</a:t>
            </a:r>
            <a:endParaRPr lang="mk-MK" dirty="0"/>
          </a:p>
        </p:txBody>
      </p:sp>
      <p:pic>
        <p:nvPicPr>
          <p:cNvPr id="5" name="Picture 2" descr="Social Media Clipart Transparent - Clip Art Social Media Png, Png ..."/>
          <p:cNvPicPr>
            <a:picLocks noGrp="1" noChangeAspect="1" noChangeArrowheads="1"/>
          </p:cNvPicPr>
          <p:nvPr>
            <p:ph sz="half" idx="2"/>
          </p:nvPr>
        </p:nvPicPr>
        <p:blipFill>
          <a:blip r:embed="rId2" cstate="print">
            <a:extLst>
              <a:ext uri="{28A0092B-C50C-407E-A947-70E740481C1C}">
                <a14:useLocalDpi xmlns:a14="http://schemas.microsoft.com/office/drawing/2010/main" val="0"/>
              </a:ext>
            </a:extLst>
          </a:blip>
          <a:srcRect/>
          <a:stretch>
            <a:fillRect/>
          </a:stretch>
        </p:blipFill>
        <p:spPr bwMode="auto">
          <a:xfrm>
            <a:off x="6172200" y="1690689"/>
            <a:ext cx="5181600" cy="378264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0333708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mk-MK" dirty="0" smtClean="0"/>
              <a:t>Други активности во домашни услови</a:t>
            </a:r>
            <a:endParaRPr lang="mk-MK" dirty="0"/>
          </a:p>
        </p:txBody>
      </p:sp>
      <p:sp>
        <p:nvSpPr>
          <p:cNvPr id="3" name="Content Placeholder 2"/>
          <p:cNvSpPr>
            <a:spLocks noGrp="1"/>
          </p:cNvSpPr>
          <p:nvPr>
            <p:ph sz="half" idx="1"/>
          </p:nvPr>
        </p:nvSpPr>
        <p:spPr/>
        <p:txBody>
          <a:bodyPr/>
          <a:lstStyle/>
          <a:p>
            <a:r>
              <a:rPr lang="ru-RU" dirty="0" smtClean="0"/>
              <a:t>Други домашни активности - Уметност, загатка, разни активности, игри со деца, различно готвење, гледање филм, читање, слушање музика, готвење итн.</a:t>
            </a:r>
            <a:endParaRPr lang="mk-MK" dirty="0"/>
          </a:p>
        </p:txBody>
      </p:sp>
      <p:pic>
        <p:nvPicPr>
          <p:cNvPr id="5" name="Picture 2" descr="5 Tips From Chefs for Cooking at Home During Coronavirus | Time"/>
          <p:cNvPicPr>
            <a:picLocks noGrp="1" noChangeAspect="1" noChangeArrowheads="1"/>
          </p:cNvPicPr>
          <p:nvPr>
            <p:ph sz="half" idx="2"/>
          </p:nvPr>
        </p:nvPicPr>
        <p:blipFill>
          <a:blip r:embed="rId2" cstate="print">
            <a:extLst>
              <a:ext uri="{28A0092B-C50C-407E-A947-70E740481C1C}">
                <a14:useLocalDpi xmlns:a14="http://schemas.microsoft.com/office/drawing/2010/main" val="0"/>
              </a:ext>
            </a:extLst>
          </a:blip>
          <a:srcRect/>
          <a:stretch>
            <a:fillRect/>
          </a:stretch>
        </p:blipFill>
        <p:spPr bwMode="auto">
          <a:xfrm>
            <a:off x="6858000" y="1825625"/>
            <a:ext cx="3265714" cy="356933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9060102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mk-MK" smtClean="0"/>
              <a:t>Ви благодарам за вниманието</a:t>
            </a:r>
            <a:endParaRPr lang="mk-MK"/>
          </a:p>
        </p:txBody>
      </p:sp>
      <p:sp>
        <p:nvSpPr>
          <p:cNvPr id="3" name="Subtitle 2"/>
          <p:cNvSpPr>
            <a:spLocks noGrp="1"/>
          </p:cNvSpPr>
          <p:nvPr>
            <p:ph type="subTitle" idx="1"/>
          </p:nvPr>
        </p:nvSpPr>
        <p:spPr/>
        <p:txBody>
          <a:bodyPr/>
          <a:lstStyle/>
          <a:p>
            <a:endParaRPr lang="mk-MK"/>
          </a:p>
        </p:txBody>
      </p:sp>
    </p:spTree>
    <p:extLst>
      <p:ext uri="{BB962C8B-B14F-4D97-AF65-F5344CB8AC3E}">
        <p14:creationId xmlns:p14="http://schemas.microsoft.com/office/powerpoint/2010/main" val="26128622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mk-MK" dirty="0" smtClean="0"/>
              <a:t>Вовед </a:t>
            </a:r>
            <a:endParaRPr lang="mk-MK" dirty="0"/>
          </a:p>
        </p:txBody>
      </p:sp>
      <p:sp>
        <p:nvSpPr>
          <p:cNvPr id="3" name="Content Placeholder 2"/>
          <p:cNvSpPr>
            <a:spLocks noGrp="1"/>
          </p:cNvSpPr>
          <p:nvPr>
            <p:ph sz="half" idx="1"/>
          </p:nvPr>
        </p:nvSpPr>
        <p:spPr/>
        <p:txBody>
          <a:bodyPr/>
          <a:lstStyle/>
          <a:p>
            <a:r>
              <a:rPr lang="ru-RU" dirty="0" smtClean="0"/>
              <a:t>Секогаш </a:t>
            </a:r>
            <a:r>
              <a:rPr lang="ru-RU" dirty="0"/>
              <a:t>кога ќе се соочиме со тешка состојба / настан, како што е тековната состојба од пандемијата COVID-19, наидуваме на когнитивни ментални нарушувања или несоодветни негативни генерализации кои не ни служат добро.</a:t>
            </a:r>
            <a:endParaRPr lang="mk-MK" dirty="0"/>
          </a:p>
        </p:txBody>
      </p:sp>
      <p:pic>
        <p:nvPicPr>
          <p:cNvPr id="5" name="Content Placeholder 4" descr="Coronavirus (COVID-19) | Regional Office for Africa"/>
          <p:cNvPicPr>
            <a:picLocks noGrp="1" noChangeAspect="1" noChangeArrowheads="1"/>
          </p:cNvPicPr>
          <p:nvPr>
            <p:ph sz="half" idx="2"/>
          </p:nvPr>
        </p:nvPicPr>
        <p:blipFill>
          <a:blip r:embed="rId2" cstate="print">
            <a:extLst>
              <a:ext uri="{28A0092B-C50C-407E-A947-70E740481C1C}">
                <a14:useLocalDpi xmlns:a14="http://schemas.microsoft.com/office/drawing/2010/main" val="0"/>
              </a:ext>
            </a:extLst>
          </a:blip>
          <a:srcRect/>
          <a:stretch>
            <a:fillRect/>
          </a:stretch>
        </p:blipFill>
        <p:spPr bwMode="auto">
          <a:xfrm>
            <a:off x="6531428" y="2286000"/>
            <a:ext cx="4010298" cy="348778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088953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mk-MK"/>
          </a:p>
        </p:txBody>
      </p:sp>
      <p:sp>
        <p:nvSpPr>
          <p:cNvPr id="3" name="Content Placeholder 2"/>
          <p:cNvSpPr>
            <a:spLocks noGrp="1"/>
          </p:cNvSpPr>
          <p:nvPr>
            <p:ph sz="half" idx="1"/>
          </p:nvPr>
        </p:nvSpPr>
        <p:spPr/>
        <p:txBody>
          <a:bodyPr>
            <a:normAutofit fontScale="92500" lnSpcReduction="20000"/>
          </a:bodyPr>
          <a:lstStyle/>
          <a:p>
            <a:r>
              <a:rPr lang="ru-RU" dirty="0" smtClean="0"/>
              <a:t>Можеме да претераме </a:t>
            </a:r>
            <a:r>
              <a:rPr lang="mk-MK" dirty="0" smtClean="0"/>
              <a:t>во </a:t>
            </a:r>
            <a:r>
              <a:rPr lang="ru-RU" dirty="0" smtClean="0"/>
              <a:t>реакциите и во количината на стравови кои ги имаме, можеме да ги преувеличуваме работите, се придржуве кон нив, слушајќи ги само нив и фокусирајќи се само на негативни аспекти. Не треба да претеруваме, слушајќи ги вестите во текот на целиот ден и со тоа да придонесеме за зголемена вознемиреност кај себе и да се чувствуваме стресно. Сето тоа негативно влијае врз нас и нашиот имунолошки систем.</a:t>
            </a:r>
            <a:endParaRPr lang="mk-MK" dirty="0"/>
          </a:p>
        </p:txBody>
      </p:sp>
      <p:pic>
        <p:nvPicPr>
          <p:cNvPr id="6" name="Picture 2" descr="Si të ndërtosh vetëbesimin dhe të përgatitësh veten për të patur ..."/>
          <p:cNvPicPr>
            <a:picLocks noGrp="1" noChangeAspect="1" noChangeArrowheads="1"/>
          </p:cNvPicPr>
          <p:nvPr>
            <p:ph sz="half" idx="2"/>
          </p:nvPr>
        </p:nvPicPr>
        <p:blipFill>
          <a:blip r:embed="rId2" cstate="print">
            <a:extLst>
              <a:ext uri="{28A0092B-C50C-407E-A947-70E740481C1C}">
                <a14:useLocalDpi xmlns:a14="http://schemas.microsoft.com/office/drawing/2010/main" val="0"/>
              </a:ext>
            </a:extLst>
          </a:blip>
          <a:srcRect/>
          <a:stretch>
            <a:fillRect/>
          </a:stretch>
        </p:blipFill>
        <p:spPr bwMode="auto">
          <a:xfrm>
            <a:off x="6296297" y="2024743"/>
            <a:ext cx="4807132" cy="41522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39033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mk-MK"/>
          </a:p>
        </p:txBody>
      </p:sp>
      <p:sp>
        <p:nvSpPr>
          <p:cNvPr id="3" name="Content Placeholder 2"/>
          <p:cNvSpPr>
            <a:spLocks noGrp="1"/>
          </p:cNvSpPr>
          <p:nvPr>
            <p:ph sz="half" idx="1"/>
          </p:nvPr>
        </p:nvSpPr>
        <p:spPr/>
        <p:txBody>
          <a:bodyPr>
            <a:normAutofit fontScale="92500" lnSpcReduction="10000"/>
          </a:bodyPr>
          <a:lstStyle/>
          <a:p>
            <a:r>
              <a:rPr lang="ru-RU" dirty="0" smtClean="0"/>
              <a:t>Она што треба да направите е да ја прифатите оваа состојба мирно и реалистично, и тоа мора да започне со вас така што ќе почнете да се грижите повеќе за себе и за другите околу вас,  следејќи ги превентивните мерки. Тоа значи дека не треба да ги зголемуваме работите, туку да ги разбираме  рационално, да се фокусираме на нас самите, да се бориме против стравот.</a:t>
            </a:r>
            <a:endParaRPr lang="mk-MK" dirty="0"/>
          </a:p>
        </p:txBody>
      </p:sp>
      <p:pic>
        <p:nvPicPr>
          <p:cNvPr id="5" name="Content Placeholder 4" descr="Imágenes, fotos de stock y vectores sobre Racionalismo | Shutterstock"/>
          <p:cNvPicPr>
            <a:picLocks noGrp="1" noChangeAspect="1" noChangeArrowheads="1"/>
          </p:cNvPicPr>
          <p:nvPr>
            <p:ph sz="half" idx="2"/>
          </p:nvPr>
        </p:nvPicPr>
        <p:blipFill>
          <a:blip r:embed="rId2" cstate="print">
            <a:extLst>
              <a:ext uri="{28A0092B-C50C-407E-A947-70E740481C1C}">
                <a14:useLocalDpi xmlns:a14="http://schemas.microsoft.com/office/drawing/2010/main" val="0"/>
              </a:ext>
            </a:extLst>
          </a:blip>
          <a:srcRect/>
          <a:stretch>
            <a:fillRect/>
          </a:stretch>
        </p:blipFill>
        <p:spPr bwMode="auto">
          <a:xfrm>
            <a:off x="7171510" y="2259875"/>
            <a:ext cx="3579222" cy="39170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322590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mk-MK"/>
          </a:p>
        </p:txBody>
      </p:sp>
      <p:sp>
        <p:nvSpPr>
          <p:cNvPr id="3" name="Content Placeholder 2"/>
          <p:cNvSpPr>
            <a:spLocks noGrp="1"/>
          </p:cNvSpPr>
          <p:nvPr>
            <p:ph sz="half" idx="1"/>
          </p:nvPr>
        </p:nvSpPr>
        <p:spPr/>
        <p:txBody>
          <a:bodyPr/>
          <a:lstStyle/>
          <a:p>
            <a:r>
              <a:rPr lang="ru-RU" dirty="0" smtClean="0"/>
              <a:t>Свеста за ситуацијата е исклучително важна. Мора да работите на тоа во овој момент, тоа води кон подобар, позитивен процес на размислување, разбирање, прифаќање и управување со ова подобро.</a:t>
            </a:r>
            <a:endParaRPr lang="mk-MK" dirty="0"/>
          </a:p>
        </p:txBody>
      </p:sp>
      <p:pic>
        <p:nvPicPr>
          <p:cNvPr id="5" name="Content Placeholder 4" descr="Definición de racionalismo - Qué es, Significado y Concepto"/>
          <p:cNvPicPr>
            <a:picLocks noGrp="1" noChangeAspect="1" noChangeArrowheads="1"/>
          </p:cNvPicPr>
          <p:nvPr>
            <p:ph sz="half" idx="2"/>
          </p:nvPr>
        </p:nvPicPr>
        <p:blipFill>
          <a:blip r:embed="rId2" cstate="print">
            <a:extLst>
              <a:ext uri="{28A0092B-C50C-407E-A947-70E740481C1C}">
                <a14:useLocalDpi xmlns:a14="http://schemas.microsoft.com/office/drawing/2010/main" val="0"/>
              </a:ext>
            </a:extLst>
          </a:blip>
          <a:srcRect/>
          <a:stretch>
            <a:fillRect/>
          </a:stretch>
        </p:blipFill>
        <p:spPr bwMode="auto">
          <a:xfrm>
            <a:off x="6714309" y="2037806"/>
            <a:ext cx="4297679" cy="36706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141231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mk-MK"/>
          </a:p>
        </p:txBody>
      </p:sp>
      <p:sp>
        <p:nvSpPr>
          <p:cNvPr id="3" name="Content Placeholder 2"/>
          <p:cNvSpPr>
            <a:spLocks noGrp="1"/>
          </p:cNvSpPr>
          <p:nvPr>
            <p:ph sz="half" idx="1"/>
          </p:nvPr>
        </p:nvSpPr>
        <p:spPr/>
        <p:txBody>
          <a:bodyPr>
            <a:normAutofit fontScale="92500" lnSpcReduction="10000"/>
          </a:bodyPr>
          <a:lstStyle/>
          <a:p>
            <a:r>
              <a:rPr lang="ru-RU" dirty="0" smtClean="0"/>
              <a:t>Ако не успеете да се ослободите од прекумерната загриженост, прекумерниот страв, тогаш направете анализа за себе и за вашата состојба, идентификувајте ги овие мисли со цел да им овозможите да бидат посвесни / свесни за справување и управување со ситуацијата подобро. Она што можеме да направиме е прво да ги идентификуваме овие мисли и емоции и потоа да ги запишеме:</a:t>
            </a:r>
            <a:endParaRPr lang="mk-MK" dirty="0"/>
          </a:p>
        </p:txBody>
      </p:sp>
      <p:pic>
        <p:nvPicPr>
          <p:cNvPr id="5" name="Picture 2" descr="Analyse Yourself » Analysing minds"/>
          <p:cNvPicPr>
            <a:picLocks noGrp="1" noChangeAspect="1" noChangeArrowheads="1"/>
          </p:cNvPicPr>
          <p:nvPr>
            <p:ph sz="half" idx="2"/>
          </p:nvPr>
        </p:nvPicPr>
        <p:blipFill>
          <a:blip r:embed="rId2" cstate="print">
            <a:extLst>
              <a:ext uri="{28A0092B-C50C-407E-A947-70E740481C1C}">
                <a14:useLocalDpi xmlns:a14="http://schemas.microsoft.com/office/drawing/2010/main" val="0"/>
              </a:ext>
            </a:extLst>
          </a:blip>
          <a:srcRect/>
          <a:stretch>
            <a:fillRect/>
          </a:stretch>
        </p:blipFill>
        <p:spPr bwMode="auto">
          <a:xfrm>
            <a:off x="6172200" y="1959429"/>
            <a:ext cx="5181600" cy="395804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104586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mk-MK" dirty="0" smtClean="0"/>
              <a:t>Можете да ги напишете</a:t>
            </a:r>
            <a:endParaRPr lang="mk-MK" dirty="0"/>
          </a:p>
        </p:txBody>
      </p:sp>
      <p:sp>
        <p:nvSpPr>
          <p:cNvPr id="3" name="Content Placeholder 2"/>
          <p:cNvSpPr>
            <a:spLocks noGrp="1"/>
          </p:cNvSpPr>
          <p:nvPr>
            <p:ph idx="1"/>
          </p:nvPr>
        </p:nvSpPr>
        <p:spPr/>
        <p:txBody>
          <a:bodyPr>
            <a:normAutofit/>
          </a:bodyPr>
          <a:lstStyle/>
          <a:p>
            <a:r>
              <a:rPr lang="ru-RU" dirty="0" smtClean="0"/>
              <a:t>Пример во колона поделена како во</a:t>
            </a:r>
          </a:p>
          <a:p>
            <a:r>
              <a:rPr lang="ru-RU" dirty="0" smtClean="0"/>
              <a:t>А - Напишете го настанот / ситуацијата што ве натера да се чувствувате лошо- сегашната состојба на пандемијата „Ковид-19“.</a:t>
            </a:r>
          </a:p>
          <a:p>
            <a:r>
              <a:rPr lang="ru-RU" dirty="0" smtClean="0"/>
              <a:t>Потоа, во колоната Б, можете да ги пишувате сите мисли што ги имате за настанот, а може да имаме и неколку автоматски мисли : да се случи нешто со вас од оваа ситуација и дека вирусот се шири се повеќе и повеќе, дека луѓето умираат секој ден. Ова ги прави одредени лица да се чувствуваат под стрес и вознемиреност. Она за што треба да размислите е последиците што можат да ги предизвикаат овие мисли.</a:t>
            </a:r>
            <a:endParaRPr lang="mk-MK" dirty="0"/>
          </a:p>
        </p:txBody>
      </p:sp>
    </p:spTree>
    <p:extLst>
      <p:ext uri="{BB962C8B-B14F-4D97-AF65-F5344CB8AC3E}">
        <p14:creationId xmlns:p14="http://schemas.microsoft.com/office/powerpoint/2010/main" val="33829334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q-AL" dirty="0"/>
              <a:t>T</a:t>
            </a:r>
            <a:r>
              <a:rPr lang="ru-RU" dirty="0" smtClean="0"/>
              <a:t>абелата се прегледува и</a:t>
            </a:r>
            <a:r>
              <a:rPr lang="sq-AL" dirty="0"/>
              <a:t> </a:t>
            </a:r>
            <a:r>
              <a:rPr lang="mk-MK" dirty="0" smtClean="0"/>
              <a:t>се</a:t>
            </a:r>
            <a:r>
              <a:rPr lang="ru-RU" dirty="0" smtClean="0"/>
              <a:t> оценува</a:t>
            </a:r>
            <a:endParaRPr lang="mk-MK" dirty="0"/>
          </a:p>
        </p:txBody>
      </p:sp>
      <p:sp>
        <p:nvSpPr>
          <p:cNvPr id="3" name="Content Placeholder 2"/>
          <p:cNvSpPr>
            <a:spLocks noGrp="1"/>
          </p:cNvSpPr>
          <p:nvPr>
            <p:ph sz="half" idx="1"/>
          </p:nvPr>
        </p:nvSpPr>
        <p:spPr/>
        <p:txBody>
          <a:bodyPr/>
          <a:lstStyle/>
          <a:p>
            <a:r>
              <a:rPr lang="ru-RU" dirty="0" smtClean="0"/>
              <a:t>Колку се важни тие мисли?</a:t>
            </a:r>
          </a:p>
          <a:p>
            <a:r>
              <a:rPr lang="ru-RU" dirty="0" smtClean="0"/>
              <a:t>Што тие предизвикуваат кај вас?</a:t>
            </a:r>
          </a:p>
          <a:p>
            <a:r>
              <a:rPr lang="ru-RU" dirty="0" smtClean="0"/>
              <a:t>Како те прават да се чувствуваш?</a:t>
            </a:r>
          </a:p>
          <a:p>
            <a:r>
              <a:rPr lang="ru-RU" dirty="0" smtClean="0"/>
              <a:t>Можете ли да ја промените ситуацијата?</a:t>
            </a:r>
            <a:endParaRPr lang="mk-MK" dirty="0"/>
          </a:p>
        </p:txBody>
      </p:sp>
      <p:graphicFrame>
        <p:nvGraphicFramePr>
          <p:cNvPr id="5" name="Content Placeholder 4"/>
          <p:cNvGraphicFramePr>
            <a:graphicFrameLocks noGrp="1"/>
          </p:cNvGraphicFramePr>
          <p:nvPr>
            <p:ph sz="half" idx="2"/>
            <p:extLst>
              <p:ext uri="{D42A27DB-BD31-4B8C-83A1-F6EECF244321}">
                <p14:modId xmlns:p14="http://schemas.microsoft.com/office/powerpoint/2010/main" val="625701050"/>
              </p:ext>
            </p:extLst>
          </p:nvPr>
        </p:nvGraphicFramePr>
        <p:xfrm>
          <a:off x="6172200" y="1825625"/>
          <a:ext cx="5181600" cy="2382520"/>
        </p:xfrm>
        <a:graphic>
          <a:graphicData uri="http://schemas.openxmlformats.org/drawingml/2006/table">
            <a:tbl>
              <a:tblPr firstRow="1" bandRow="1">
                <a:tableStyleId>{5C22544A-7EE6-4342-B048-85BDC9FD1C3A}</a:tableStyleId>
              </a:tblPr>
              <a:tblGrid>
                <a:gridCol w="1036320">
                  <a:extLst>
                    <a:ext uri="{9D8B030D-6E8A-4147-A177-3AD203B41FA5}">
                      <a16:colId xmlns:a16="http://schemas.microsoft.com/office/drawing/2014/main" val="2736145514"/>
                    </a:ext>
                  </a:extLst>
                </a:gridCol>
                <a:gridCol w="1036320">
                  <a:extLst>
                    <a:ext uri="{9D8B030D-6E8A-4147-A177-3AD203B41FA5}">
                      <a16:colId xmlns:a16="http://schemas.microsoft.com/office/drawing/2014/main" val="577174473"/>
                    </a:ext>
                  </a:extLst>
                </a:gridCol>
                <a:gridCol w="1036320">
                  <a:extLst>
                    <a:ext uri="{9D8B030D-6E8A-4147-A177-3AD203B41FA5}">
                      <a16:colId xmlns:a16="http://schemas.microsoft.com/office/drawing/2014/main" val="2464992959"/>
                    </a:ext>
                  </a:extLst>
                </a:gridCol>
                <a:gridCol w="1036320">
                  <a:extLst>
                    <a:ext uri="{9D8B030D-6E8A-4147-A177-3AD203B41FA5}">
                      <a16:colId xmlns:a16="http://schemas.microsoft.com/office/drawing/2014/main" val="1746724609"/>
                    </a:ext>
                  </a:extLst>
                </a:gridCol>
                <a:gridCol w="1036320">
                  <a:extLst>
                    <a:ext uri="{9D8B030D-6E8A-4147-A177-3AD203B41FA5}">
                      <a16:colId xmlns:a16="http://schemas.microsoft.com/office/drawing/2014/main" val="3455325801"/>
                    </a:ext>
                  </a:extLst>
                </a:gridCol>
              </a:tblGrid>
              <a:tr h="370840">
                <a:tc>
                  <a:txBody>
                    <a:bodyPr/>
                    <a:lstStyle/>
                    <a:p>
                      <a:r>
                        <a:rPr lang="ru-RU" dirty="0" smtClean="0"/>
                        <a:t>Колку се важни тие мисли?</a:t>
                      </a:r>
                      <a:endParaRPr lang="mk-MK"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dirty="0" smtClean="0"/>
                        <a:t>Што тие предизвикуваат кај вас?</a:t>
                      </a:r>
                    </a:p>
                    <a:p>
                      <a:endParaRPr lang="mk-MK"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dirty="0" smtClean="0"/>
                        <a:t>Како те прават да се чувствуваш?</a:t>
                      </a:r>
                    </a:p>
                    <a:p>
                      <a:endParaRPr lang="mk-MK"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dirty="0" smtClean="0"/>
                        <a:t>Како те прават да се чувствуваш?</a:t>
                      </a:r>
                    </a:p>
                    <a:p>
                      <a:endParaRPr lang="mk-MK"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dirty="0" smtClean="0"/>
                        <a:t>Можете ли да ја промените ситуацијата?</a:t>
                      </a:r>
                      <a:endParaRPr lang="mk-MK" dirty="0" smtClean="0"/>
                    </a:p>
                    <a:p>
                      <a:endParaRPr lang="mk-MK" dirty="0"/>
                    </a:p>
                  </a:txBody>
                  <a:tcPr/>
                </a:tc>
                <a:extLst>
                  <a:ext uri="{0D108BD9-81ED-4DB2-BD59-A6C34878D82A}">
                    <a16:rowId xmlns:a16="http://schemas.microsoft.com/office/drawing/2014/main" val="3707253292"/>
                  </a:ext>
                </a:extLst>
              </a:tr>
              <a:tr h="370840">
                <a:tc>
                  <a:txBody>
                    <a:bodyPr/>
                    <a:lstStyle/>
                    <a:p>
                      <a:endParaRPr lang="mk-MK"/>
                    </a:p>
                  </a:txBody>
                  <a:tcPr/>
                </a:tc>
                <a:tc>
                  <a:txBody>
                    <a:bodyPr/>
                    <a:lstStyle/>
                    <a:p>
                      <a:endParaRPr lang="mk-MK"/>
                    </a:p>
                  </a:txBody>
                  <a:tcPr/>
                </a:tc>
                <a:tc>
                  <a:txBody>
                    <a:bodyPr/>
                    <a:lstStyle/>
                    <a:p>
                      <a:endParaRPr lang="mk-MK"/>
                    </a:p>
                  </a:txBody>
                  <a:tcPr/>
                </a:tc>
                <a:tc>
                  <a:txBody>
                    <a:bodyPr/>
                    <a:lstStyle/>
                    <a:p>
                      <a:endParaRPr lang="mk-MK"/>
                    </a:p>
                  </a:txBody>
                  <a:tcPr/>
                </a:tc>
                <a:tc>
                  <a:txBody>
                    <a:bodyPr/>
                    <a:lstStyle/>
                    <a:p>
                      <a:endParaRPr lang="mk-MK" dirty="0"/>
                    </a:p>
                  </a:txBody>
                  <a:tcPr/>
                </a:tc>
                <a:extLst>
                  <a:ext uri="{0D108BD9-81ED-4DB2-BD59-A6C34878D82A}">
                    <a16:rowId xmlns:a16="http://schemas.microsoft.com/office/drawing/2014/main" val="3102748844"/>
                  </a:ext>
                </a:extLst>
              </a:tr>
            </a:tbl>
          </a:graphicData>
        </a:graphic>
      </p:graphicFrame>
    </p:spTree>
    <p:extLst>
      <p:ext uri="{BB962C8B-B14F-4D97-AF65-F5344CB8AC3E}">
        <p14:creationId xmlns:p14="http://schemas.microsoft.com/office/powerpoint/2010/main" val="8672323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mk-MK" dirty="0" smtClean="0"/>
              <a:t>Мислите позитивно </a:t>
            </a:r>
            <a:endParaRPr lang="mk-MK" dirty="0"/>
          </a:p>
        </p:txBody>
      </p:sp>
      <p:sp>
        <p:nvSpPr>
          <p:cNvPr id="3" name="Content Placeholder 2"/>
          <p:cNvSpPr>
            <a:spLocks noGrp="1"/>
          </p:cNvSpPr>
          <p:nvPr>
            <p:ph sz="half" idx="1"/>
          </p:nvPr>
        </p:nvSpPr>
        <p:spPr/>
        <p:txBody>
          <a:bodyPr>
            <a:normAutofit fontScale="92500" lnSpcReduction="10000"/>
          </a:bodyPr>
          <a:lstStyle/>
          <a:p>
            <a:r>
              <a:rPr lang="ru-RU" dirty="0" smtClean="0"/>
              <a:t>Вие преземате соодветни мерки на претпазливост и се грижите за себе и вашето семејство. Се грижите за вашето здравје и имунитет. Ако сето ова го правите, сè ќе помине полесно.</a:t>
            </a:r>
          </a:p>
          <a:p>
            <a:r>
              <a:rPr lang="ru-RU" dirty="0" smtClean="0"/>
              <a:t>Во меѓувреме ќе се запрашате?</a:t>
            </a:r>
          </a:p>
          <a:p>
            <a:pPr>
              <a:buNone/>
            </a:pPr>
            <a:r>
              <a:rPr lang="ru-RU" dirty="0" smtClean="0"/>
              <a:t>-Дали има смисла да ги имам овие вознемирувачки идеи / мисли?</a:t>
            </a:r>
          </a:p>
          <a:p>
            <a:pPr>
              <a:buNone/>
            </a:pPr>
            <a:r>
              <a:rPr lang="ru-RU" dirty="0" smtClean="0"/>
              <a:t>-Ќе увидите дека е бессмислено зато што вие работите на себе и на своето здравје постојано.</a:t>
            </a:r>
            <a:endParaRPr lang="mk-MK" dirty="0"/>
          </a:p>
        </p:txBody>
      </p:sp>
      <p:pic>
        <p:nvPicPr>
          <p:cNvPr id="5" name="Picture 2" descr="Maska nuk ka, doreza vetëm në disa barnatore, Qeveria e ndërpreu ..."/>
          <p:cNvPicPr>
            <a:picLocks noGrp="1" noChangeAspect="1" noChangeArrowheads="1"/>
          </p:cNvPicPr>
          <p:nvPr>
            <p:ph sz="half" idx="2"/>
          </p:nvPr>
        </p:nvPicPr>
        <p:blipFill>
          <a:blip r:embed="rId2" cstate="print">
            <a:extLst>
              <a:ext uri="{28A0092B-C50C-407E-A947-70E740481C1C}">
                <a14:useLocalDpi xmlns:a14="http://schemas.microsoft.com/office/drawing/2010/main" val="0"/>
              </a:ext>
            </a:extLst>
          </a:blip>
          <a:srcRect/>
          <a:stretch>
            <a:fillRect/>
          </a:stretch>
        </p:blipFill>
        <p:spPr bwMode="auto">
          <a:xfrm>
            <a:off x="6172200" y="1998617"/>
            <a:ext cx="5181600" cy="38404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3967945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80</TotalTime>
  <Words>798</Words>
  <Application>Microsoft Office PowerPoint</Application>
  <PresentationFormat>Widescreen</PresentationFormat>
  <Paragraphs>43</Paragraphs>
  <Slides>17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Arial</vt:lpstr>
      <vt:lpstr>Calibri</vt:lpstr>
      <vt:lpstr>Calibri Light</vt:lpstr>
      <vt:lpstr>Office Theme</vt:lpstr>
      <vt:lpstr>Управување со страв и вознемиреност  за време на периодот  СОВИД-19   </vt:lpstr>
      <vt:lpstr>Вовед </vt:lpstr>
      <vt:lpstr>PowerPoint Presentation</vt:lpstr>
      <vt:lpstr>PowerPoint Presentation</vt:lpstr>
      <vt:lpstr>PowerPoint Presentation</vt:lpstr>
      <vt:lpstr>PowerPoint Presentation</vt:lpstr>
      <vt:lpstr>Можете да ги напишете</vt:lpstr>
      <vt:lpstr>Tабелата се прегледува и се оценува</vt:lpstr>
      <vt:lpstr>Мислите позитивно </vt:lpstr>
      <vt:lpstr>PowerPoint Presentation</vt:lpstr>
      <vt:lpstr>Други начини за управување со стресот во ова време што можат да бидат одлични олеснувачи</vt:lpstr>
      <vt:lpstr>Консумирање на витамин Ц</vt:lpstr>
      <vt:lpstr>Mедитација или терапија за релаксација</vt:lpstr>
      <vt:lpstr>Вежби или физичка активност дома</vt:lpstr>
      <vt:lpstr>Дружење со другите</vt:lpstr>
      <vt:lpstr>Други активности во домашни услови</vt:lpstr>
      <vt:lpstr>Ви благодарам за вниманието</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Управување со страв и вознемиреност  за време на периодот  СОВИД-19</dc:title>
  <dc:creator>hp</dc:creator>
  <cp:lastModifiedBy>hp</cp:lastModifiedBy>
  <cp:revision>11</cp:revision>
  <dcterms:created xsi:type="dcterms:W3CDTF">2020-03-31T19:03:27Z</dcterms:created>
  <dcterms:modified xsi:type="dcterms:W3CDTF">2020-04-01T10:58:01Z</dcterms:modified>
</cp:coreProperties>
</file>